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70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>
      <p:cViewPr varScale="1">
        <p:scale>
          <a:sx n="52" d="100"/>
          <a:sy n="5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A89E-DD2C-4E36-AB7A-830A7C23A77B}" type="datetimeFigureOut">
              <a:rPr lang="en-US" smtClean="0"/>
              <a:pPr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C791-F64A-4544-B0C6-08ECD32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5"/>
          <p:cNvGrpSpPr/>
          <p:nvPr/>
        </p:nvGrpSpPr>
        <p:grpSpPr>
          <a:xfrm>
            <a:off x="3505200" y="4267200"/>
            <a:ext cx="1828800" cy="1264311"/>
            <a:chOff x="609600" y="1828800"/>
            <a:chExt cx="1755559" cy="1334293"/>
          </a:xfrm>
        </p:grpSpPr>
        <p:pic>
          <p:nvPicPr>
            <p:cNvPr id="9" name="Picture 2" descr="\\Server1\D\IT Infrastructure\Website\PICTURES\_product\_Assembly\CTI_IMG_8966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1828801"/>
              <a:ext cx="1755559" cy="1334292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609600" y="1828800"/>
              <a:ext cx="1436366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Assemblies</a:t>
              </a:r>
              <a:endParaRPr lang="en-US" dirty="0"/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1143000" y="1600200"/>
            <a:ext cx="2040377" cy="1295400"/>
            <a:chOff x="3276599" y="1874518"/>
            <a:chExt cx="2040377" cy="1554480"/>
          </a:xfrm>
        </p:grpSpPr>
        <p:pic>
          <p:nvPicPr>
            <p:cNvPr id="12" name="Picture 3" descr="\\Server1\D\IT Infrastructure\Website\PICTURES\_product\_j_bolts\CTI_IMG_8988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76599" y="1874518"/>
              <a:ext cx="2040377" cy="155448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3276600" y="1874518"/>
              <a:ext cx="1600200" cy="443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12-Point Bolts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28"/>
          <p:cNvGrpSpPr/>
          <p:nvPr/>
        </p:nvGrpSpPr>
        <p:grpSpPr>
          <a:xfrm>
            <a:off x="5943600" y="3048000"/>
            <a:ext cx="1905000" cy="1295399"/>
            <a:chOff x="3962400" y="3505200"/>
            <a:chExt cx="1371682" cy="976598"/>
          </a:xfrm>
        </p:grpSpPr>
        <p:pic>
          <p:nvPicPr>
            <p:cNvPr id="18" name="Picture 5" descr="\\Server1\D\IT Infrastructure\Website\PICTURES\_product\_slab_heads\CTI_IMG_894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2400" y="3505200"/>
              <a:ext cx="1371682" cy="91440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4114800" y="4038600"/>
              <a:ext cx="121920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Slab Heads</a:t>
              </a:r>
              <a:endParaRPr lang="en-US" dirty="0"/>
            </a:p>
          </p:txBody>
        </p:sp>
      </p:grpSp>
      <p:grpSp>
        <p:nvGrpSpPr>
          <p:cNvPr id="14" name="Group 30"/>
          <p:cNvGrpSpPr/>
          <p:nvPr/>
        </p:nvGrpSpPr>
        <p:grpSpPr>
          <a:xfrm>
            <a:off x="4724400" y="1193802"/>
            <a:ext cx="1981200" cy="1473197"/>
            <a:chOff x="5486400" y="4854868"/>
            <a:chExt cx="1676400" cy="1350230"/>
          </a:xfrm>
        </p:grpSpPr>
        <p:pic>
          <p:nvPicPr>
            <p:cNvPr id="21" name="Picture 6" descr="\\Server1\D\IT Infrastructure\Website\PICTURES\_product\_specials\CTI_IMG_8258.jpg"/>
            <p:cNvPicPr>
              <a:picLocks noChangeAspect="1" noChangeArrowheads="1"/>
            </p:cNvPicPr>
            <p:nvPr/>
          </p:nvPicPr>
          <p:blipFill>
            <a:blip r:embed="rId5" cstate="print"/>
            <a:srcRect l="7257" t="15068" r="12913"/>
            <a:stretch>
              <a:fillRect/>
            </a:stretch>
          </p:blipFill>
          <p:spPr bwMode="auto">
            <a:xfrm>
              <a:off x="5486400" y="4854868"/>
              <a:ext cx="1676400" cy="1164931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5486400" y="5804419"/>
              <a:ext cx="1066800" cy="400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Specials</a:t>
              </a:r>
              <a:endParaRPr lang="en-US" dirty="0"/>
            </a:p>
          </p:txBody>
        </p:sp>
      </p:grpSp>
      <p:grpSp>
        <p:nvGrpSpPr>
          <p:cNvPr id="17" name="Group 26"/>
          <p:cNvGrpSpPr/>
          <p:nvPr/>
        </p:nvGrpSpPr>
        <p:grpSpPr>
          <a:xfrm>
            <a:off x="914402" y="3733800"/>
            <a:ext cx="2057398" cy="1219200"/>
            <a:chOff x="762000" y="4724401"/>
            <a:chExt cx="1820689" cy="1143001"/>
          </a:xfrm>
        </p:grpSpPr>
        <p:pic>
          <p:nvPicPr>
            <p:cNvPr id="24" name="Picture 7" descr="\\Server1\D\IT Infrastructure\Website\PICTURES\_product\_studs\CTI_IMG_8897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" y="4724401"/>
              <a:ext cx="1820689" cy="1143001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762000" y="4953000"/>
              <a:ext cx="1066800" cy="443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Studs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ortonmanufacturing.com/Images/12pthea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33554"/>
          <a:stretch>
            <a:fillRect/>
          </a:stretch>
        </p:blipFill>
        <p:spPr bwMode="auto">
          <a:xfrm>
            <a:off x="1001112" y="1523999"/>
            <a:ext cx="6999888" cy="4039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mortonmanufacturing.com/Images/slabhead.JPG"/>
          <p:cNvPicPr>
            <a:picLocks noChangeAspect="1" noChangeArrowheads="1"/>
          </p:cNvPicPr>
          <p:nvPr/>
        </p:nvPicPr>
        <p:blipFill>
          <a:blip r:embed="rId2" cstate="print"/>
          <a:srcRect l="29949"/>
          <a:stretch>
            <a:fillRect/>
          </a:stretch>
        </p:blipFill>
        <p:spPr bwMode="auto">
          <a:xfrm>
            <a:off x="1981200" y="1676400"/>
            <a:ext cx="570345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ortonmanufacturing.com/Images/studs.JPG"/>
          <p:cNvPicPr>
            <a:picLocks noChangeAspect="1" noChangeArrowheads="1"/>
          </p:cNvPicPr>
          <p:nvPr/>
        </p:nvPicPr>
        <p:blipFill>
          <a:blip r:embed="rId2" cstate="print"/>
          <a:srcRect l="39038"/>
          <a:stretch>
            <a:fillRect/>
          </a:stretch>
        </p:blipFill>
        <p:spPr bwMode="auto">
          <a:xfrm>
            <a:off x="2514600" y="1752600"/>
            <a:ext cx="4640834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pics.jpg"/>
          <p:cNvPicPr>
            <a:picLocks noChangeAspect="1"/>
          </p:cNvPicPr>
          <p:nvPr/>
        </p:nvPicPr>
        <p:blipFill>
          <a:blip r:embed="rId2" cstate="print"/>
          <a:srcRect t="690" r="75285"/>
          <a:stretch>
            <a:fillRect/>
          </a:stretch>
        </p:blipFill>
        <p:spPr>
          <a:xfrm>
            <a:off x="2209800" y="1905000"/>
            <a:ext cx="4800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pics.jpg"/>
          <p:cNvPicPr>
            <a:picLocks noChangeAspect="1"/>
          </p:cNvPicPr>
          <p:nvPr/>
        </p:nvPicPr>
        <p:blipFill>
          <a:blip r:embed="rId2" cstate="print"/>
          <a:srcRect l="24940" r="50345"/>
          <a:stretch>
            <a:fillRect/>
          </a:stretch>
        </p:blipFill>
        <p:spPr>
          <a:xfrm>
            <a:off x="2057400" y="1980142"/>
            <a:ext cx="5029200" cy="3376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Morton Manufacturing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Brunell</dc:creator>
  <cp:lastModifiedBy>AWC</cp:lastModifiedBy>
  <cp:revision>12</cp:revision>
  <dcterms:created xsi:type="dcterms:W3CDTF">2010-06-29T21:35:27Z</dcterms:created>
  <dcterms:modified xsi:type="dcterms:W3CDTF">2010-12-28T00:13:22Z</dcterms:modified>
</cp:coreProperties>
</file>